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-meMo- guerrero" userId="89f10e7bb61258cc" providerId="LiveId" clId="{A3D9BEE1-8F16-4F5A-A209-CDA196BA188D}"/>
    <pc:docChg chg="custSel addSld modSld">
      <pc:chgData name="-meMo- guerrero" userId="89f10e7bb61258cc" providerId="LiveId" clId="{A3D9BEE1-8F16-4F5A-A209-CDA196BA188D}" dt="2018-04-15T16:40:41.621" v="113" actId="1076"/>
      <pc:docMkLst>
        <pc:docMk/>
      </pc:docMkLst>
      <pc:sldChg chg="modSp add">
        <pc:chgData name="-meMo- guerrero" userId="89f10e7bb61258cc" providerId="LiveId" clId="{A3D9BEE1-8F16-4F5A-A209-CDA196BA188D}" dt="2018-04-15T16:33:29.273" v="10" actId="1076"/>
        <pc:sldMkLst>
          <pc:docMk/>
          <pc:sldMk cId="2642265551" sldId="266"/>
        </pc:sldMkLst>
        <pc:spChg chg="mod">
          <ac:chgData name="-meMo- guerrero" userId="89f10e7bb61258cc" providerId="LiveId" clId="{A3D9BEE1-8F16-4F5A-A209-CDA196BA188D}" dt="2018-04-15T16:33:29.273" v="10" actId="1076"/>
          <ac:spMkLst>
            <pc:docMk/>
            <pc:sldMk cId="2642265551" sldId="266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3:22.337" v="9"/>
          <ac:spMkLst>
            <pc:docMk/>
            <pc:sldMk cId="2642265551" sldId="266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4:12.325" v="21" actId="1076"/>
        <pc:sldMkLst>
          <pc:docMk/>
          <pc:sldMk cId="1828431221" sldId="267"/>
        </pc:sldMkLst>
        <pc:spChg chg="mod">
          <ac:chgData name="-meMo- guerrero" userId="89f10e7bb61258cc" providerId="LiveId" clId="{A3D9BEE1-8F16-4F5A-A209-CDA196BA188D}" dt="2018-04-15T16:34:12.325" v="21" actId="1076"/>
          <ac:spMkLst>
            <pc:docMk/>
            <pc:sldMk cId="1828431221" sldId="267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4:04.349" v="19" actId="20577"/>
          <ac:spMkLst>
            <pc:docMk/>
            <pc:sldMk cId="1828431221" sldId="267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4:36.964" v="30" actId="20577"/>
        <pc:sldMkLst>
          <pc:docMk/>
          <pc:sldMk cId="2167436065" sldId="268"/>
        </pc:sldMkLst>
        <pc:spChg chg="mod">
          <ac:chgData name="-meMo- guerrero" userId="89f10e7bb61258cc" providerId="LiveId" clId="{A3D9BEE1-8F16-4F5A-A209-CDA196BA188D}" dt="2018-04-15T16:34:31.146" v="25" actId="207"/>
          <ac:spMkLst>
            <pc:docMk/>
            <pc:sldMk cId="2167436065" sldId="268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4:36.964" v="30" actId="20577"/>
          <ac:spMkLst>
            <pc:docMk/>
            <pc:sldMk cId="2167436065" sldId="268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5:05.199" v="41" actId="20577"/>
        <pc:sldMkLst>
          <pc:docMk/>
          <pc:sldMk cId="497435101" sldId="269"/>
        </pc:sldMkLst>
        <pc:spChg chg="mod">
          <ac:chgData name="-meMo- guerrero" userId="89f10e7bb61258cc" providerId="LiveId" clId="{A3D9BEE1-8F16-4F5A-A209-CDA196BA188D}" dt="2018-04-15T16:34:56.234" v="34" actId="207"/>
          <ac:spMkLst>
            <pc:docMk/>
            <pc:sldMk cId="497435101" sldId="269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5:05.199" v="41" actId="20577"/>
          <ac:spMkLst>
            <pc:docMk/>
            <pc:sldMk cId="497435101" sldId="269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5:34.094" v="50"/>
        <pc:sldMkLst>
          <pc:docMk/>
          <pc:sldMk cId="799979599" sldId="270"/>
        </pc:sldMkLst>
        <pc:spChg chg="mod">
          <ac:chgData name="-meMo- guerrero" userId="89f10e7bb61258cc" providerId="LiveId" clId="{A3D9BEE1-8F16-4F5A-A209-CDA196BA188D}" dt="2018-04-15T16:35:22.075" v="45" actId="207"/>
          <ac:spMkLst>
            <pc:docMk/>
            <pc:sldMk cId="799979599" sldId="270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5:34.094" v="50"/>
          <ac:spMkLst>
            <pc:docMk/>
            <pc:sldMk cId="799979599" sldId="270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6:16.085" v="59" actId="1076"/>
        <pc:sldMkLst>
          <pc:docMk/>
          <pc:sldMk cId="1330957390" sldId="271"/>
        </pc:sldMkLst>
        <pc:spChg chg="mod">
          <ac:chgData name="-meMo- guerrero" userId="89f10e7bb61258cc" providerId="LiveId" clId="{A3D9BEE1-8F16-4F5A-A209-CDA196BA188D}" dt="2018-04-15T16:35:57.228" v="54" actId="207"/>
          <ac:spMkLst>
            <pc:docMk/>
            <pc:sldMk cId="1330957390" sldId="271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6:16.085" v="59" actId="1076"/>
          <ac:spMkLst>
            <pc:docMk/>
            <pc:sldMk cId="1330957390" sldId="271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6:53.138" v="69"/>
        <pc:sldMkLst>
          <pc:docMk/>
          <pc:sldMk cId="1951237930" sldId="272"/>
        </pc:sldMkLst>
        <pc:spChg chg="mod">
          <ac:chgData name="-meMo- guerrero" userId="89f10e7bb61258cc" providerId="LiveId" clId="{A3D9BEE1-8F16-4F5A-A209-CDA196BA188D}" dt="2018-04-15T16:36:34.421" v="63" actId="207"/>
          <ac:spMkLst>
            <pc:docMk/>
            <pc:sldMk cId="1951237930" sldId="272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6:53.138" v="69"/>
          <ac:spMkLst>
            <pc:docMk/>
            <pc:sldMk cId="1951237930" sldId="272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7:28.101" v="77"/>
        <pc:sldMkLst>
          <pc:docMk/>
          <pc:sldMk cId="4064974211" sldId="273"/>
        </pc:sldMkLst>
        <pc:spChg chg="mod">
          <ac:chgData name="-meMo- guerrero" userId="89f10e7bb61258cc" providerId="LiveId" clId="{A3D9BEE1-8F16-4F5A-A209-CDA196BA188D}" dt="2018-04-15T16:37:13.196" v="73" actId="207"/>
          <ac:spMkLst>
            <pc:docMk/>
            <pc:sldMk cId="4064974211" sldId="273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7:28.101" v="77"/>
          <ac:spMkLst>
            <pc:docMk/>
            <pc:sldMk cId="4064974211" sldId="273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8:06.855" v="88" actId="20577"/>
        <pc:sldMkLst>
          <pc:docMk/>
          <pc:sldMk cId="272467468" sldId="274"/>
        </pc:sldMkLst>
        <pc:spChg chg="mod">
          <ac:chgData name="-meMo- guerrero" userId="89f10e7bb61258cc" providerId="LiveId" clId="{A3D9BEE1-8F16-4F5A-A209-CDA196BA188D}" dt="2018-04-15T16:37:45.509" v="81" actId="207"/>
          <ac:spMkLst>
            <pc:docMk/>
            <pc:sldMk cId="272467468" sldId="274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8:06.855" v="88" actId="20577"/>
          <ac:spMkLst>
            <pc:docMk/>
            <pc:sldMk cId="272467468" sldId="274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8:45.988" v="98"/>
        <pc:sldMkLst>
          <pc:docMk/>
          <pc:sldMk cId="2333378529" sldId="275"/>
        </pc:sldMkLst>
        <pc:spChg chg="mod">
          <ac:chgData name="-meMo- guerrero" userId="89f10e7bb61258cc" providerId="LiveId" clId="{A3D9BEE1-8F16-4F5A-A209-CDA196BA188D}" dt="2018-04-15T16:38:22.513" v="91" actId="207"/>
          <ac:spMkLst>
            <pc:docMk/>
            <pc:sldMk cId="2333378529" sldId="275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8:45.988" v="98"/>
          <ac:spMkLst>
            <pc:docMk/>
            <pc:sldMk cId="2333378529" sldId="275"/>
            <ac:spMk id="6" creationId="{B89EB21B-EA0D-4906-9AE8-EE44B94E015F}"/>
          </ac:spMkLst>
        </pc:spChg>
      </pc:sldChg>
      <pc:sldChg chg="modSp add">
        <pc:chgData name="-meMo- guerrero" userId="89f10e7bb61258cc" providerId="LiveId" clId="{A3D9BEE1-8F16-4F5A-A209-CDA196BA188D}" dt="2018-04-15T16:39:15.091" v="106"/>
        <pc:sldMkLst>
          <pc:docMk/>
          <pc:sldMk cId="3024873127" sldId="276"/>
        </pc:sldMkLst>
        <pc:spChg chg="mod">
          <ac:chgData name="-meMo- guerrero" userId="89f10e7bb61258cc" providerId="LiveId" clId="{A3D9BEE1-8F16-4F5A-A209-CDA196BA188D}" dt="2018-04-15T16:39:01.798" v="102" actId="207"/>
          <ac:spMkLst>
            <pc:docMk/>
            <pc:sldMk cId="3024873127" sldId="276"/>
            <ac:spMk id="5" creationId="{E653CE6A-1081-48CF-AECA-95AE65015E8B}"/>
          </ac:spMkLst>
        </pc:spChg>
        <pc:spChg chg="mod">
          <ac:chgData name="-meMo- guerrero" userId="89f10e7bb61258cc" providerId="LiveId" clId="{A3D9BEE1-8F16-4F5A-A209-CDA196BA188D}" dt="2018-04-15T16:39:15.091" v="106"/>
          <ac:spMkLst>
            <pc:docMk/>
            <pc:sldMk cId="3024873127" sldId="276"/>
            <ac:spMk id="6" creationId="{B89EB21B-EA0D-4906-9AE8-EE44B94E015F}"/>
          </ac:spMkLst>
        </pc:spChg>
      </pc:sldChg>
      <pc:sldChg chg="addSp delSp modSp add">
        <pc:chgData name="-meMo- guerrero" userId="89f10e7bb61258cc" providerId="LiveId" clId="{A3D9BEE1-8F16-4F5A-A209-CDA196BA188D}" dt="2018-04-15T16:40:41.621" v="113" actId="1076"/>
        <pc:sldMkLst>
          <pc:docMk/>
          <pc:sldMk cId="3288086627" sldId="277"/>
        </pc:sldMkLst>
        <pc:spChg chg="del">
          <ac:chgData name="-meMo- guerrero" userId="89f10e7bb61258cc" providerId="LiveId" clId="{A3D9BEE1-8F16-4F5A-A209-CDA196BA188D}" dt="2018-04-15T16:40:15.681" v="109" actId="478"/>
          <ac:spMkLst>
            <pc:docMk/>
            <pc:sldMk cId="3288086627" sldId="277"/>
            <ac:spMk id="2" creationId="{82984756-B5CA-4E0F-B0F8-6C81093726CD}"/>
          </ac:spMkLst>
        </pc:spChg>
        <pc:spChg chg="del">
          <ac:chgData name="-meMo- guerrero" userId="89f10e7bb61258cc" providerId="LiveId" clId="{A3D9BEE1-8F16-4F5A-A209-CDA196BA188D}" dt="2018-04-15T16:40:17.690" v="110" actId="478"/>
          <ac:spMkLst>
            <pc:docMk/>
            <pc:sldMk cId="3288086627" sldId="277"/>
            <ac:spMk id="3" creationId="{60968A34-B1BB-4F87-934C-1ED505C3F6EB}"/>
          </ac:spMkLst>
        </pc:spChg>
        <pc:picChg chg="add mod modCrop">
          <ac:chgData name="-meMo- guerrero" userId="89f10e7bb61258cc" providerId="LiveId" clId="{A3D9BEE1-8F16-4F5A-A209-CDA196BA188D}" dt="2018-04-15T16:40:41.621" v="113" actId="1076"/>
          <ac:picMkLst>
            <pc:docMk/>
            <pc:sldMk cId="3288086627" sldId="277"/>
            <ac:picMk id="1026" creationId="{044B80E0-0427-490B-97D2-CBF0A13E504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6716A7-7D88-405F-96BF-DBF2C5BA1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D4779C-01F9-4EE4-9374-940DF96325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BE0BD2-8CF5-4ED3-BC65-DAAA6451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850207-370D-4178-B970-2FC2A769D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7CD31A-4DAB-4C58-B09A-3D9A738A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4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DA845-4E1C-43FE-B746-C7AF3C4A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730766-2F4F-49FE-A88A-E970199CE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2B0E68-7C16-4D3D-9B57-57659E630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7AA0B3-E3E1-4587-8143-CEC6D872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BB3D3F-01B5-4F71-BFE3-AE2AE3D7D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7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224347-6E02-48FF-A721-8626A22E1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E4EC6B-032D-4ECA-BDB6-BC4476DD2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7B65AE-9F9E-462D-9AA0-202DB6CC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7810B8-08CE-4CF6-AB55-DCEFCB91B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C37A5-0602-46FB-818A-A1BD62E74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4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7A97FD-A384-4750-AA31-35BE9882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0B5B0A-80DC-479A-B664-911F1D877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F88034-3EC9-4690-A07F-892A0C104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D503C3-C696-4ADC-B41E-D2F2F7DAD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24B702-2565-4CC0-9278-BA38B806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AB0E9C-73FD-49F1-895D-6CE4EDB6F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6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F51690-433B-46A4-8CFD-D98D1250B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94B1E3-2F84-42E5-ACD7-18B8CB3AB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18AD84-F066-46E9-A178-BC83D3207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BDFB354-6B18-4A86-A4E8-72FC85085C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2EB2C6-FDC7-4586-80E6-5AC7B53FC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B31EA2-A8BA-40EA-92C8-C1B136A90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5EC0956-F60D-4661-BB34-504DD218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DBFDB1-F76A-47A1-9A3D-C5550D68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84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87AC5-EC69-4D72-8E29-3D9A34E55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5639183-8D7B-499A-9D10-10C095585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3EFD99-0451-4BD0-8A7D-4B8AA93F9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F67E79A-3E63-4483-AF37-B63761296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0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D8FCCB1-BD7E-4C32-BE5A-4B0D98316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BB2FDE-FC19-4C04-98C9-0FFAD2F0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6FA956-4902-4E1B-ADE9-41EC8A7EF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5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A2B19E-1D10-4E92-994C-A0AF00FE1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F6A0A1-2DC8-4282-9D08-96B90148A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D2C365-CABD-4880-802D-6A08B9AF4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D55BF-6600-4809-B128-438989B1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7EDF10-C644-4C91-82BE-C5DF44E57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FABCB2-D096-4B85-BAC5-A3C5E810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15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B5C50-FF7D-40CD-8C9E-8EB6E6CBC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F9BFC2-FAE0-4E0F-95C2-C45F47084E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5A079B-0DAD-43F9-A7E5-4B9D9ADAC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F1156D-C5E7-4A9F-9026-19D55B0E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C180F1-D4AF-43ED-BD16-0A944063B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6F59B-B464-4360-AC3F-14218534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0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EDF0E-3F7E-403C-8578-0479AF24C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4267B1-9511-47EF-943A-0BF5CC386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F4586A-BB7F-4F25-8BF7-EBE645497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742AB3-9C2F-41A1-BCE0-20961B606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6A357F-A761-456D-8E2C-1FE444C63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EDFF0E-AAF1-45EC-8EFD-FCE68AA197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E06D74-E393-4D17-892A-DDD8561E7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EA7EEB-BF00-4811-98D1-790605073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973506-8BE7-4D59-9169-6C143DA5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3F6E9E-568F-4325-8AB9-910A3018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8934C7C-7368-4C6E-AE0A-946C55C48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CAC660-A5FA-4D14-AD80-2D2770EF2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5153AE-9E0E-4550-8BBA-62C5B390E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97F52-BE57-4A27-AA6F-33A3A7E6B82C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C30703-4FCA-4304-82A4-7C7AD445A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954000-F5F8-469F-A4C6-D14459BF9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4B6A2-D0B7-4CC7-9FEC-23AB80CAA3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5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alfato hebreo para ninos">
            <a:extLst>
              <a:ext uri="{FF2B5EF4-FFF2-40B4-BE49-F238E27FC236}">
                <a16:creationId xmlns:a16="http://schemas.microsoft.com/office/drawing/2014/main" id="{044B80E0-0427-490B-97D2-CBF0A13E5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8" b="11691"/>
          <a:stretch/>
        </p:blipFill>
        <p:spPr bwMode="auto">
          <a:xfrm>
            <a:off x="2151062" y="781879"/>
            <a:ext cx="7889875" cy="569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086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b="0" i="0" dirty="0">
                <a:solidFill>
                  <a:srgbClr val="FF0000"/>
                </a:solidFill>
                <a:effectLst/>
                <a:latin typeface="SBL Hebrew"/>
              </a:rPr>
              <a:t>א</a:t>
            </a:r>
            <a:endParaRPr lang="en-US" sz="287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Aleph</a:t>
            </a:r>
          </a:p>
          <a:p>
            <a:r>
              <a:rPr lang="en-US" dirty="0"/>
              <a:t>/ʔ/</a:t>
            </a:r>
          </a:p>
        </p:txBody>
      </p:sp>
    </p:spTree>
    <p:extLst>
      <p:ext uri="{BB962C8B-B14F-4D97-AF65-F5344CB8AC3E}">
        <p14:creationId xmlns:p14="http://schemas.microsoft.com/office/powerpoint/2010/main" val="156845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ב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88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Bet</a:t>
            </a:r>
          </a:p>
          <a:p>
            <a:r>
              <a:rPr lang="en-US" dirty="0"/>
              <a:t>/b/, /v/</a:t>
            </a:r>
          </a:p>
        </p:txBody>
      </p:sp>
    </p:spTree>
    <p:extLst>
      <p:ext uri="{BB962C8B-B14F-4D97-AF65-F5344CB8AC3E}">
        <p14:creationId xmlns:p14="http://schemas.microsoft.com/office/powerpoint/2010/main" val="128711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ג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964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Gimel</a:t>
            </a:r>
          </a:p>
          <a:p>
            <a:r>
              <a:rPr lang="en-US" dirty="0"/>
              <a:t>/g/, /ʤ/</a:t>
            </a:r>
          </a:p>
        </p:txBody>
      </p:sp>
    </p:spTree>
    <p:extLst>
      <p:ext uri="{BB962C8B-B14F-4D97-AF65-F5344CB8AC3E}">
        <p14:creationId xmlns:p14="http://schemas.microsoft.com/office/powerpoint/2010/main" val="275403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ד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898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Dalet</a:t>
            </a:r>
            <a:endParaRPr lang="en-US" dirty="0"/>
          </a:p>
          <a:p>
            <a:r>
              <a:rPr lang="en-US" dirty="0"/>
              <a:t>/d/, /ð/</a:t>
            </a:r>
          </a:p>
        </p:txBody>
      </p:sp>
    </p:spTree>
    <p:extLst>
      <p:ext uri="{BB962C8B-B14F-4D97-AF65-F5344CB8AC3E}">
        <p14:creationId xmlns:p14="http://schemas.microsoft.com/office/powerpoint/2010/main" val="1014805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ה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497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Hei</a:t>
            </a:r>
            <a:endParaRPr lang="en-US" dirty="0"/>
          </a:p>
          <a:p>
            <a:r>
              <a:rPr lang="en-US" dirty="0"/>
              <a:t>/h/</a:t>
            </a:r>
          </a:p>
        </p:txBody>
      </p:sp>
    </p:spTree>
    <p:extLst>
      <p:ext uri="{BB962C8B-B14F-4D97-AF65-F5344CB8AC3E}">
        <p14:creationId xmlns:p14="http://schemas.microsoft.com/office/powerpoint/2010/main" val="636666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ו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9687339" y="357808"/>
            <a:ext cx="2282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Vav</a:t>
            </a:r>
            <a:endParaRPr lang="en-US" dirty="0"/>
          </a:p>
          <a:p>
            <a:r>
              <a:rPr lang="pl-PL" dirty="0"/>
              <a:t>/v/, /β/, /o:/, /u:/, /w/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0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ז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853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Zayn</a:t>
            </a:r>
          </a:p>
          <a:p>
            <a:r>
              <a:rPr lang="en-US" dirty="0"/>
              <a:t>/z/, /ʒ/</a:t>
            </a:r>
          </a:p>
        </p:txBody>
      </p:sp>
    </p:spTree>
    <p:extLst>
      <p:ext uri="{BB962C8B-B14F-4D97-AF65-F5344CB8AC3E}">
        <p14:creationId xmlns:p14="http://schemas.microsoft.com/office/powerpoint/2010/main" val="105558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ח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87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Jet</a:t>
            </a:r>
          </a:p>
          <a:p>
            <a:r>
              <a:rPr lang="el-GR" dirty="0"/>
              <a:t>/χ/, /</a:t>
            </a:r>
            <a:r>
              <a:rPr lang="en-US" dirty="0"/>
              <a:t>ħ/</a:t>
            </a:r>
          </a:p>
        </p:txBody>
      </p:sp>
    </p:spTree>
    <p:extLst>
      <p:ext uri="{BB962C8B-B14F-4D97-AF65-F5344CB8AC3E}">
        <p14:creationId xmlns:p14="http://schemas.microsoft.com/office/powerpoint/2010/main" val="3911787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ט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933043" y="278295"/>
            <a:ext cx="467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Tet</a:t>
            </a:r>
          </a:p>
          <a:p>
            <a:r>
              <a:rPr lang="en-US" dirty="0"/>
              <a:t>/t/</a:t>
            </a:r>
          </a:p>
        </p:txBody>
      </p:sp>
    </p:spTree>
    <p:extLst>
      <p:ext uri="{BB962C8B-B14F-4D97-AF65-F5344CB8AC3E}">
        <p14:creationId xmlns:p14="http://schemas.microsoft.com/office/powerpoint/2010/main" val="210634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8902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י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774017" y="278295"/>
            <a:ext cx="1156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Yod</a:t>
            </a:r>
            <a:endParaRPr lang="en-US" dirty="0"/>
          </a:p>
          <a:p>
            <a:r>
              <a:rPr lang="en-US" dirty="0"/>
              <a:t>/j/, /</a:t>
            </a:r>
            <a:r>
              <a:rPr lang="en-US" dirty="0" err="1"/>
              <a:t>i</a:t>
            </a:r>
            <a:r>
              <a:rPr lang="en-US" dirty="0"/>
              <a:t>/, /y/</a:t>
            </a:r>
          </a:p>
        </p:txBody>
      </p:sp>
    </p:spTree>
    <p:extLst>
      <p:ext uri="{BB962C8B-B14F-4D97-AF65-F5344CB8AC3E}">
        <p14:creationId xmlns:p14="http://schemas.microsoft.com/office/powerpoint/2010/main" val="1564161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72321" y="-1195343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ל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774017" y="278295"/>
            <a:ext cx="814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Lamed</a:t>
            </a:r>
          </a:p>
          <a:p>
            <a:r>
              <a:rPr lang="en-US" dirty="0"/>
              <a:t>/l/</a:t>
            </a:r>
          </a:p>
        </p:txBody>
      </p:sp>
    </p:spTree>
    <p:extLst>
      <p:ext uri="{BB962C8B-B14F-4D97-AF65-F5344CB8AC3E}">
        <p14:creationId xmlns:p14="http://schemas.microsoft.com/office/powerpoint/2010/main" val="2642265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מ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774017" y="278295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</a:t>
            </a:r>
          </a:p>
          <a:p>
            <a:r>
              <a:rPr lang="en-US" dirty="0"/>
              <a:t>/m/</a:t>
            </a:r>
          </a:p>
        </p:txBody>
      </p:sp>
    </p:spTree>
    <p:extLst>
      <p:ext uri="{BB962C8B-B14F-4D97-AF65-F5344CB8AC3E}">
        <p14:creationId xmlns:p14="http://schemas.microsoft.com/office/powerpoint/2010/main" val="1828431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נ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774017" y="278295"/>
            <a:ext cx="577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Nun</a:t>
            </a:r>
          </a:p>
          <a:p>
            <a:r>
              <a:rPr lang="en-US" dirty="0"/>
              <a:t>/n/</a:t>
            </a:r>
          </a:p>
        </p:txBody>
      </p:sp>
    </p:spTree>
    <p:extLst>
      <p:ext uri="{BB962C8B-B14F-4D97-AF65-F5344CB8AC3E}">
        <p14:creationId xmlns:p14="http://schemas.microsoft.com/office/powerpoint/2010/main" val="2167436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ס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774017" y="278295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Samej</a:t>
            </a:r>
            <a:endParaRPr lang="en-US" dirty="0"/>
          </a:p>
          <a:p>
            <a:r>
              <a:rPr lang="en-US" dirty="0"/>
              <a:t>/s/</a:t>
            </a:r>
          </a:p>
        </p:txBody>
      </p:sp>
    </p:spTree>
    <p:extLst>
      <p:ext uri="{BB962C8B-B14F-4D97-AF65-F5344CB8AC3E}">
        <p14:creationId xmlns:p14="http://schemas.microsoft.com/office/powerpoint/2010/main" val="497435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ע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774017" y="278295"/>
            <a:ext cx="592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Ayin</a:t>
            </a:r>
            <a:endParaRPr lang="en-US" dirty="0"/>
          </a:p>
          <a:p>
            <a:r>
              <a:rPr lang="en-US" dirty="0"/>
              <a:t>/ʕ/</a:t>
            </a:r>
          </a:p>
        </p:txBody>
      </p:sp>
    </p:spTree>
    <p:extLst>
      <p:ext uri="{BB962C8B-B14F-4D97-AF65-F5344CB8AC3E}">
        <p14:creationId xmlns:p14="http://schemas.microsoft.com/office/powerpoint/2010/main" val="799979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פ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310191" y="344556"/>
            <a:ext cx="1653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Pei</a:t>
            </a:r>
          </a:p>
          <a:p>
            <a:r>
              <a:rPr lang="en-US" dirty="0"/>
              <a:t>/p/, /ʔ/, /f/, /</a:t>
            </a:r>
            <a:r>
              <a:rPr lang="el-GR" dirty="0"/>
              <a:t>β/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57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צ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310191" y="344556"/>
            <a:ext cx="1138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Tzadi</a:t>
            </a:r>
            <a:endParaRPr lang="en-US" dirty="0"/>
          </a:p>
          <a:p>
            <a:r>
              <a:rPr lang="en-US" dirty="0"/>
              <a:t>/</a:t>
            </a:r>
            <a:r>
              <a:rPr lang="en-US" dirty="0" err="1"/>
              <a:t>vvʦ</a:t>
            </a:r>
            <a:r>
              <a:rPr lang="en-US" dirty="0"/>
              <a:t>/, /</a:t>
            </a:r>
            <a:r>
              <a:rPr lang="en-US" dirty="0" err="1"/>
              <a:t>tʃ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951237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ק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310191" y="344556"/>
            <a:ext cx="532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Qof</a:t>
            </a:r>
            <a:endParaRPr lang="en-US" dirty="0"/>
          </a:p>
          <a:p>
            <a:r>
              <a:rPr lang="en-US" dirty="0"/>
              <a:t>/k/</a:t>
            </a:r>
          </a:p>
        </p:txBody>
      </p:sp>
    </p:spTree>
    <p:extLst>
      <p:ext uri="{BB962C8B-B14F-4D97-AF65-F5344CB8AC3E}">
        <p14:creationId xmlns:p14="http://schemas.microsoft.com/office/powerpoint/2010/main" val="4064974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ר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310191" y="344556"/>
            <a:ext cx="63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Resh</a:t>
            </a:r>
            <a:endParaRPr lang="en-US" dirty="0"/>
          </a:p>
          <a:p>
            <a:r>
              <a:rPr lang="en-US" dirty="0"/>
              <a:t>/r/</a:t>
            </a:r>
          </a:p>
        </p:txBody>
      </p:sp>
    </p:spTree>
    <p:extLst>
      <p:ext uri="{BB962C8B-B14F-4D97-AF65-F5344CB8AC3E}">
        <p14:creationId xmlns:p14="http://schemas.microsoft.com/office/powerpoint/2010/main" val="27246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ש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310191" y="344556"/>
            <a:ext cx="794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Shin</a:t>
            </a:r>
          </a:p>
          <a:p>
            <a:r>
              <a:rPr lang="en-US" dirty="0"/>
              <a:t>/ʃ/, /s/</a:t>
            </a:r>
          </a:p>
        </p:txBody>
      </p:sp>
    </p:spTree>
    <p:extLst>
      <p:ext uri="{BB962C8B-B14F-4D97-AF65-F5344CB8AC3E}">
        <p14:creationId xmlns:p14="http://schemas.microsoft.com/office/powerpoint/2010/main" val="2333378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653CE6A-1081-48CF-AECA-95AE65015E8B}"/>
              </a:ext>
            </a:extLst>
          </p:cNvPr>
          <p:cNvSpPr/>
          <p:nvPr/>
        </p:nvSpPr>
        <p:spPr>
          <a:xfrm>
            <a:off x="3759069" y="-1539900"/>
            <a:ext cx="5793710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59500" dirty="0">
                <a:solidFill>
                  <a:srgbClr val="FF0000"/>
                </a:solidFill>
              </a:rPr>
              <a:t>ת</a:t>
            </a:r>
            <a:endParaRPr lang="en-US" sz="59500" dirty="0">
              <a:solidFill>
                <a:srgbClr val="FF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9EB21B-EA0D-4906-9AE8-EE44B94E015F}"/>
              </a:ext>
            </a:extLst>
          </p:cNvPr>
          <p:cNvSpPr txBox="1"/>
          <p:nvPr/>
        </p:nvSpPr>
        <p:spPr>
          <a:xfrm>
            <a:off x="10310191" y="344556"/>
            <a:ext cx="854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Tav</a:t>
            </a:r>
            <a:endParaRPr lang="en-US" dirty="0"/>
          </a:p>
          <a:p>
            <a:r>
              <a:rPr lang="en-US" dirty="0"/>
              <a:t>/t/, /</a:t>
            </a:r>
            <a:r>
              <a:rPr lang="el-GR" dirty="0"/>
              <a:t>θ/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8731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156</Words>
  <Application>Microsoft Office PowerPoint</Application>
  <PresentationFormat>Panorámica</PresentationFormat>
  <Paragraphs>63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SBL Hebrew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-meMo- guerrero</dc:creator>
  <cp:lastModifiedBy>-meMo- guerrero</cp:lastModifiedBy>
  <cp:revision>2</cp:revision>
  <dcterms:created xsi:type="dcterms:W3CDTF">2018-04-15T16:19:03Z</dcterms:created>
  <dcterms:modified xsi:type="dcterms:W3CDTF">2018-04-15T16:40:43Z</dcterms:modified>
</cp:coreProperties>
</file>